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9" r:id="rId3"/>
    <p:sldId id="281" r:id="rId4"/>
    <p:sldId id="276" r:id="rId5"/>
    <p:sldId id="259" r:id="rId6"/>
    <p:sldId id="294" r:id="rId7"/>
    <p:sldId id="290" r:id="rId8"/>
    <p:sldId id="293" r:id="rId9"/>
    <p:sldId id="292" r:id="rId10"/>
    <p:sldId id="296" r:id="rId11"/>
    <p:sldId id="29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2" autoAdjust="0"/>
  </p:normalViewPr>
  <p:slideViewPr>
    <p:cSldViewPr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81798-8237-4536-A72A-720E161D1C8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714F6-98FC-486B-8FEF-B0FFD4360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kinny-bl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9F69BE-E48A-465C-B021-D9AB6B404C7F}" type="datetimeFigureOut">
              <a:rPr lang="en-US"/>
              <a:pPr>
                <a:defRPr/>
              </a:pPr>
              <a:t>11/15/2021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8B6FD7-91B3-4D10-B688-973CF5EA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2133600" y="6556248"/>
            <a:ext cx="487680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050" b="1" i="1" dirty="0" smtClean="0">
                <a:solidFill>
                  <a:schemeClr val="bg1"/>
                </a:solidFill>
              </a:rPr>
              <a:t>Keep Alaska Moving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dirty="0" smtClean="0">
                <a:solidFill>
                  <a:schemeClr val="bg1"/>
                </a:solidFill>
              </a:rPr>
              <a:t>through service and infrastructure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47244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p-airpor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9" name="Picture 8" descr="pp-faci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0" name="Picture 9" descr="pp-ferry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1" name="Picture 10" descr="pp-plane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raod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pp-airpor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p-airpor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p-airpor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p-airpor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pp-airpor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BE02D5-6547-46F0-85E7-394A487CB57F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091692-F2EC-4EE9-9E3D-E09760C5CE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962400"/>
            <a:ext cx="77724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Make it Or Break it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How To </a:t>
            </a: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et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ommunity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uy in for Really Hard Stuff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Moolin</a:t>
            </a:r>
            <a:r>
              <a:rPr lang="en-US" dirty="0" smtClean="0">
                <a:solidFill>
                  <a:schemeClr val="bg1"/>
                </a:solidFill>
              </a:rPr>
              <a:t> Seminar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November 18, 2021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Wainwright Front Gate-GARS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670285"/>
              </p:ext>
            </p:extLst>
          </p:nvPr>
        </p:nvGraphicFramePr>
        <p:xfrm>
          <a:off x="76200" y="1086643"/>
          <a:ext cx="8991600" cy="542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11658423" imgH="7543800" progId="Acrobat.Document.DC">
                  <p:embed/>
                </p:oleObj>
              </mc:Choice>
              <mc:Fallback>
                <p:oleObj name="Acrobat Document" r:id="rId3" imgW="11658423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086643"/>
                        <a:ext cx="8991600" cy="5424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0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9144000" cy="822960"/>
          </a:xfrm>
        </p:spPr>
        <p:txBody>
          <a:bodyPr/>
          <a:lstStyle/>
          <a:p>
            <a:r>
              <a:rPr lang="en-US" dirty="0" smtClean="0"/>
              <a:t>Hard Put Simple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228600" y="1981200"/>
            <a:ext cx="4038600" cy="3962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3429000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https://vimeo.com/624782443</a:t>
            </a:r>
          </a:p>
        </p:txBody>
      </p:sp>
    </p:spTree>
    <p:extLst>
      <p:ext uri="{BB962C8B-B14F-4D97-AF65-F5344CB8AC3E}">
        <p14:creationId xmlns:p14="http://schemas.microsoft.com/office/powerpoint/2010/main" val="4681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Danby Wembley-2012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181600" cy="36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638800"/>
            <a:ext cx="3048000" cy="76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800"/>
            <a:ext cx="8991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Construct a hybrid single/double-lane roundabout at this intersection.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Danby-Wembley-2012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3962400"/>
            <a:ext cx="8991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002060"/>
              </a:buClr>
              <a:buSzPct val="110000"/>
              <a:defRPr/>
            </a:pPr>
            <a:r>
              <a:rPr lang="en-US" sz="5900" u="sng" dirty="0" smtClean="0">
                <a:latin typeface="Arial" pitchFamily="34" charset="0"/>
                <a:cs typeface="Arial" pitchFamily="34" charset="0"/>
              </a:rPr>
              <a:t>Purpose &amp; Need</a:t>
            </a:r>
          </a:p>
          <a:p>
            <a:pPr marL="342900" lvl="0" indent="-342900" algn="ctr">
              <a:spcBef>
                <a:spcPct val="20000"/>
              </a:spcBef>
              <a:buClr>
                <a:srgbClr val="002060"/>
              </a:buClr>
              <a:buSzPct val="110000"/>
              <a:defRPr/>
            </a:pPr>
            <a:r>
              <a:rPr lang="en-US" sz="5900" dirty="0" smtClean="0">
                <a:latin typeface="Arial" pitchFamily="34" charset="0"/>
                <a:cs typeface="Arial" pitchFamily="34" charset="0"/>
              </a:rPr>
              <a:t>Mitigate all crashes at intersection,</a:t>
            </a:r>
          </a:p>
          <a:p>
            <a:pPr marL="342900" lvl="0" indent="-342900" algn="ctr">
              <a:spcBef>
                <a:spcPct val="20000"/>
              </a:spcBef>
              <a:buClr>
                <a:srgbClr val="002060"/>
              </a:buClr>
              <a:buSzPct val="110000"/>
              <a:defRPr/>
            </a:pPr>
            <a:r>
              <a:rPr lang="en-US" sz="5900" dirty="0" smtClean="0">
                <a:latin typeface="Arial" pitchFamily="34" charset="0"/>
                <a:cs typeface="Arial" pitchFamily="34" charset="0"/>
              </a:rPr>
              <a:t>primarily highly severity and angle crashes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Danby Wembley-2012</a:t>
            </a:r>
            <a:endParaRPr lang="en-US" sz="2400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086600" cy="44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chemeClr val="tx2"/>
              </a:buClr>
              <a:buSzPct val="90000"/>
              <a:buNone/>
            </a:pPr>
            <a:r>
              <a:rPr lang="en-US" sz="2000" dirty="0" smtClean="0"/>
              <a:t>Danby </a:t>
            </a:r>
            <a:r>
              <a:rPr lang="en-US" sz="2000" dirty="0" err="1" smtClean="0"/>
              <a:t>Wembley</a:t>
            </a:r>
            <a:r>
              <a:rPr lang="en-US" sz="2000" dirty="0" smtClean="0"/>
              <a:t> Roundabout-</a:t>
            </a:r>
          </a:p>
          <a:p>
            <a:pPr marL="457200" lvl="1" indent="0">
              <a:buClr>
                <a:schemeClr val="tx2"/>
              </a:buClr>
              <a:buSzPct val="90000"/>
              <a:buNone/>
            </a:pPr>
            <a:r>
              <a:rPr lang="en-US" sz="2000" dirty="0" smtClean="0"/>
              <a:t>Give me your feedback in two weeks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Danby Wembley-2012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" y="2819400"/>
            <a:ext cx="9173455" cy="4038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886200"/>
            <a:ext cx="9144000" cy="9906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Alaska Department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Transportation &amp; Public Facilities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876800"/>
            <a:ext cx="9144000" cy="17526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Fairbanks Danby-</a:t>
            </a:r>
            <a:r>
              <a:rPr lang="en-US" sz="2400" b="1" dirty="0" err="1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Wembley</a:t>
            </a:r>
            <a:r>
              <a:rPr lang="en-US" sz="24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 Roundabout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Z634790000/000S(173)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b="1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August 23, 2016 Public Meeting</a:t>
            </a:r>
            <a:endParaRPr lang="en-US" sz="1400" dirty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19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41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Danby Wembley-2016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776553"/>
              </p:ext>
            </p:extLst>
          </p:nvPr>
        </p:nvGraphicFramePr>
        <p:xfrm>
          <a:off x="2577993" y="1981200"/>
          <a:ext cx="4343400" cy="4271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829212" imgH="7543800" progId="Acrobat.Document.DC">
                  <p:embed/>
                </p:oleObj>
              </mc:Choice>
              <mc:Fallback>
                <p:oleObj name="Acrobat Document" r:id="rId3" imgW="5829212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7993" y="1981200"/>
                        <a:ext cx="4343400" cy="4271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111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Danby Wembley-2016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9144000" cy="5237747"/>
          </a:xfrm>
        </p:spPr>
      </p:pic>
    </p:spTree>
    <p:extLst>
      <p:ext uri="{BB962C8B-B14F-4D97-AF65-F5344CB8AC3E}">
        <p14:creationId xmlns:p14="http://schemas.microsoft.com/office/powerpoint/2010/main" val="13740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760"/>
          </a:xfrm>
        </p:spPr>
        <p:txBody>
          <a:bodyPr/>
          <a:lstStyle/>
          <a:p>
            <a:r>
              <a:rPr lang="en-US" dirty="0" smtClean="0"/>
              <a:t>Danby-</a:t>
            </a:r>
            <a:r>
              <a:rPr lang="en-US" dirty="0" err="1" smtClean="0"/>
              <a:t>Wembley</a:t>
            </a:r>
            <a:r>
              <a:rPr lang="en-US" dirty="0" smtClean="0"/>
              <a:t> 2016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97" y="3657600"/>
            <a:ext cx="4876800" cy="2743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</p:pic>
      <p:sp>
        <p:nvSpPr>
          <p:cNvPr id="3" name="TextBox 2"/>
          <p:cNvSpPr txBox="1"/>
          <p:nvPr/>
        </p:nvSpPr>
        <p:spPr>
          <a:xfrm>
            <a:off x="152400" y="4038600"/>
            <a:ext cx="396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itchFamily="34" charset="0"/>
                <a:cs typeface="Arial" pitchFamily="34" charset="0"/>
              </a:rPr>
              <a:t>“I was very pleased with this. This is something we’ve been wanting for a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long time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— to have input into some of the engineering of these projects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r>
              <a:rPr lang="en-US" dirty="0" smtClean="0"/>
              <a:t>Jack Binder, Alaska West Express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564"/>
            <a:ext cx="5005387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7" y="1239604"/>
            <a:ext cx="4029075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 Template</Template>
  <TotalTime>8018</TotalTime>
  <Words>138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DOTPF-Preso</vt:lpstr>
      <vt:lpstr>Acrobat Document</vt:lpstr>
      <vt:lpstr>Make it Or Break it  How To Get Community Buy in for Really Hard Stuff Moolin Seminar  November 18, 2021</vt:lpstr>
      <vt:lpstr>Danby Wembley-2012</vt:lpstr>
      <vt:lpstr>Danby-Wembley-2012</vt:lpstr>
      <vt:lpstr>Danby Wembley-2012</vt:lpstr>
      <vt:lpstr>Danby Wembley-2012</vt:lpstr>
      <vt:lpstr>PowerPoint Presentation</vt:lpstr>
      <vt:lpstr>Danby Wembley-2016</vt:lpstr>
      <vt:lpstr>Danby Wembley-2016</vt:lpstr>
      <vt:lpstr>Danby-Wembley 2016</vt:lpstr>
      <vt:lpstr>Wainwright Front Gate-GARS</vt:lpstr>
      <vt:lpstr>Hard Put Simple</vt:lpstr>
    </vt:vector>
  </TitlesOfParts>
  <Company>State of Alaska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Hill Road Bicycle/Pedestrian Facility</dc:title>
  <dc:creator>jabaxter</dc:creator>
  <cp:lastModifiedBy>Heim, Carl F (DOT)</cp:lastModifiedBy>
  <cp:revision>704</cp:revision>
  <dcterms:created xsi:type="dcterms:W3CDTF">2011-08-12T21:54:26Z</dcterms:created>
  <dcterms:modified xsi:type="dcterms:W3CDTF">2021-11-16T00:19:29Z</dcterms:modified>
</cp:coreProperties>
</file>